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57" r:id="rId5"/>
    <p:sldId id="258" r:id="rId6"/>
    <p:sldId id="259" r:id="rId7"/>
    <p:sldId id="265" r:id="rId8"/>
    <p:sldId id="260" r:id="rId9"/>
    <p:sldId id="266" r:id="rId10"/>
    <p:sldId id="270" r:id="rId11"/>
    <p:sldId id="269" r:id="rId12"/>
    <p:sldId id="268" r:id="rId13"/>
    <p:sldId id="273" r:id="rId14"/>
    <p:sldId id="271" r:id="rId15"/>
    <p:sldId id="261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D3A88-0A07-49F5-B8A9-C3A7FCC3AEE8}" v="1184" dt="2025-01-29T19:44:04.497"/>
    <p1510:client id="{B71B051F-82C1-4F4A-AE1E-75673FF1E313}" v="606" dt="2025-01-29T19:46:23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err="1">
                <a:solidFill>
                  <a:schemeClr val="bg1">
                    <a:lumMod val="95000"/>
                  </a:schemeClr>
                </a:solidFill>
                <a:latin typeface="Segoe Print" panose="02000600000000000000" pitchFamily="2" charset="0"/>
              </a:rPr>
              <a:t>Jakie zwierzęta posiadasz?</a:t>
            </a:r>
            <a:endParaRPr lang="en-US" sz="2400">
              <a:solidFill>
                <a:schemeClr val="bg1">
                  <a:lumMod val="95000"/>
                </a:schemeClr>
              </a:solidFill>
              <a:latin typeface="Segoe Print" panose="020006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Jakie zwierzęta posiadasz?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6B-46C1-811C-87672CD54B0A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6E6-49DE-9445-A5F2F472283B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6E6-49DE-9445-A5F2F472283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06B-46C1-811C-87672CD54B0A}"/>
              </c:ext>
            </c:extLst>
          </c:dPt>
          <c:cat>
            <c:strRef>
              <c:f>Arkusz1!$A$2:$A$5</c:f>
              <c:strCache>
                <c:ptCount val="3"/>
                <c:pt idx="0">
                  <c:v>Pies</c:v>
                </c:pt>
                <c:pt idx="1">
                  <c:v>Kot</c:v>
                </c:pt>
                <c:pt idx="2">
                  <c:v>Inne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36</c:v>
                </c:pt>
                <c:pt idx="1">
                  <c:v>25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E6-49DE-9445-A5F2F4722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1671924634810445"/>
          <c:y val="0.90613657146217419"/>
          <c:w val="0.6346347464536588"/>
          <c:h val="9.38634285378258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>
                  <a:lumMod val="95000"/>
                </a:schemeClr>
              </a:solidFill>
              <a:latin typeface="Segoe Print" panose="02000600000000000000" pitchFamily="2" charset="0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800" b="1"/>
              <a:t>Jakie</a:t>
            </a:r>
            <a:r>
              <a:rPr lang="pl-PL" sz="2800" b="1" baseline="0"/>
              <a:t> aspekty opieki nad zwierzęciem uważasz za najtrudniejsze?</a:t>
            </a:r>
            <a:endParaRPr lang="en-US" sz="2800" b="1"/>
          </a:p>
        </c:rich>
      </c:tx>
      <c:layout>
        <c:manualLayout>
          <c:xMode val="edge"/>
          <c:yMode val="edge"/>
          <c:x val="0.1355453511239638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Arkusz1!$A$2:$A$7</c:f>
              <c:strCache>
                <c:ptCount val="6"/>
                <c:pt idx="0">
                  <c:v>Inne (3)</c:v>
                </c:pt>
                <c:pt idx="1">
                  <c:v>Koszty utrzymania (6)</c:v>
                </c:pt>
                <c:pt idx="2">
                  <c:v>Utrzymanie czystości (20)</c:v>
                </c:pt>
                <c:pt idx="3">
                  <c:v>Problemy zdrowotne zwierzęcia (19)</c:v>
                </c:pt>
                <c:pt idx="4">
                  <c:v>Organizacja czasu na spacery/zabawę (17)</c:v>
                </c:pt>
                <c:pt idx="5">
                  <c:v>Trudność z zapanowaniem nad porządkiem w czasie nieobecności (28)</c:v>
                </c:pt>
              </c:strCache>
            </c:strRef>
          </c:cat>
          <c:val>
            <c:numRef>
              <c:f>Arkusz1!$B$2:$B$7</c:f>
              <c:numCache>
                <c:formatCode>General</c:formatCode>
                <c:ptCount val="6"/>
                <c:pt idx="0">
                  <c:v>3</c:v>
                </c:pt>
                <c:pt idx="1">
                  <c:v>6</c:v>
                </c:pt>
                <c:pt idx="2">
                  <c:v>20</c:v>
                </c:pt>
                <c:pt idx="3">
                  <c:v>19</c:v>
                </c:pt>
                <c:pt idx="4">
                  <c:v>17</c:v>
                </c:pt>
                <c:pt idx="5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6-4076-8117-B3950AA81D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89633327"/>
        <c:axId val="1389636207"/>
      </c:barChart>
      <c:catAx>
        <c:axId val="13896333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89636207"/>
        <c:crosses val="autoZero"/>
        <c:auto val="1"/>
        <c:lblAlgn val="ctr"/>
        <c:lblOffset val="100"/>
        <c:noMultiLvlLbl val="0"/>
      </c:catAx>
      <c:valAx>
        <c:axId val="13896362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89633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886F44-F9E4-4025-B9A5-A51784F59EC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BB4FC8-8395-430B-90D2-B999AE3F6009}">
      <dgm:prSet/>
      <dgm:spPr/>
      <dgm:t>
        <a:bodyPr/>
        <a:lstStyle/>
        <a:p>
          <a:r>
            <a:rPr lang="pl-PL" b="0" i="0">
              <a:latin typeface="Segoe Print" panose="02000600000000000000" pitchFamily="2" charset="0"/>
            </a:rPr>
            <a:t>Pracuje w korporacji</a:t>
          </a:r>
          <a:endParaRPr lang="en-US">
            <a:latin typeface="Segoe Print" panose="02000600000000000000" pitchFamily="2" charset="0"/>
          </a:endParaRPr>
        </a:p>
      </dgm:t>
    </dgm:pt>
    <dgm:pt modelId="{8B9C0D16-558D-40C7-B280-1A6D22262F61}" type="parTrans" cxnId="{4D7A6E68-C560-45C9-A40C-01427D515946}">
      <dgm:prSet/>
      <dgm:spPr/>
      <dgm:t>
        <a:bodyPr/>
        <a:lstStyle/>
        <a:p>
          <a:endParaRPr lang="en-US"/>
        </a:p>
      </dgm:t>
    </dgm:pt>
    <dgm:pt modelId="{FCB2BAB5-78C3-4855-82C6-75100998E487}" type="sibTrans" cxnId="{4D7A6E68-C560-45C9-A40C-01427D515946}">
      <dgm:prSet/>
      <dgm:spPr/>
      <dgm:t>
        <a:bodyPr/>
        <a:lstStyle/>
        <a:p>
          <a:endParaRPr lang="en-US"/>
        </a:p>
      </dgm:t>
    </dgm:pt>
    <dgm:pt modelId="{4E65B7E7-51DF-458A-AE25-BCAE2EF403D8}">
      <dgm:prSet/>
      <dgm:spPr/>
      <dgm:t>
        <a:bodyPr/>
        <a:lstStyle/>
        <a:p>
          <a:r>
            <a:rPr lang="pl-PL" b="0" i="0">
              <a:latin typeface="Segoe Print" panose="02000600000000000000" pitchFamily="2" charset="0"/>
            </a:rPr>
            <a:t>Mieszka sam w mieszkaniu</a:t>
          </a:r>
          <a:endParaRPr lang="en-US">
            <a:latin typeface="Segoe Print" panose="02000600000000000000" pitchFamily="2" charset="0"/>
          </a:endParaRPr>
        </a:p>
      </dgm:t>
    </dgm:pt>
    <dgm:pt modelId="{CD977725-B238-4E99-990C-16885DF62F27}" type="parTrans" cxnId="{2A9472E2-E8F6-45A4-96BE-1D9CAF950D6F}">
      <dgm:prSet/>
      <dgm:spPr/>
      <dgm:t>
        <a:bodyPr/>
        <a:lstStyle/>
        <a:p>
          <a:endParaRPr lang="en-US"/>
        </a:p>
      </dgm:t>
    </dgm:pt>
    <dgm:pt modelId="{F0D66F00-D5D9-4588-AE3B-5107462068C9}" type="sibTrans" cxnId="{2A9472E2-E8F6-45A4-96BE-1D9CAF950D6F}">
      <dgm:prSet/>
      <dgm:spPr/>
      <dgm:t>
        <a:bodyPr/>
        <a:lstStyle/>
        <a:p>
          <a:endParaRPr lang="en-US"/>
        </a:p>
      </dgm:t>
    </dgm:pt>
    <dgm:pt modelId="{1D72291A-E3C6-4370-B84B-DC485EDBCD1B}">
      <dgm:prSet/>
      <dgm:spPr/>
      <dgm:t>
        <a:bodyPr/>
        <a:lstStyle/>
        <a:p>
          <a:r>
            <a:rPr lang="pl-PL" b="0" i="0">
              <a:latin typeface="Segoe Print" panose="02000600000000000000" pitchFamily="2" charset="0"/>
            </a:rPr>
            <a:t>Posiada kota</a:t>
          </a:r>
          <a:endParaRPr lang="en-US">
            <a:latin typeface="Segoe Print" panose="02000600000000000000" pitchFamily="2" charset="0"/>
          </a:endParaRPr>
        </a:p>
      </dgm:t>
    </dgm:pt>
    <dgm:pt modelId="{008DCEA2-D7B1-46D5-94A7-CCAE59E9FF54}" type="parTrans" cxnId="{C303D545-C815-4D13-A374-BB43F2CE367C}">
      <dgm:prSet/>
      <dgm:spPr/>
      <dgm:t>
        <a:bodyPr/>
        <a:lstStyle/>
        <a:p>
          <a:endParaRPr lang="en-US"/>
        </a:p>
      </dgm:t>
    </dgm:pt>
    <dgm:pt modelId="{0D533708-8A3D-4062-B35D-BA7EECD55A5D}" type="sibTrans" cxnId="{C303D545-C815-4D13-A374-BB43F2CE367C}">
      <dgm:prSet/>
      <dgm:spPr/>
      <dgm:t>
        <a:bodyPr/>
        <a:lstStyle/>
        <a:p>
          <a:endParaRPr lang="en-US"/>
        </a:p>
      </dgm:t>
    </dgm:pt>
    <dgm:pt modelId="{EC9185AF-64AF-4345-83D1-FADB80980C55}">
      <dgm:prSet/>
      <dgm:spPr/>
      <dgm:t>
        <a:bodyPr/>
        <a:lstStyle/>
        <a:p>
          <a:r>
            <a:rPr lang="pl-PL" b="0" i="0">
              <a:latin typeface="Segoe Print" panose="02000600000000000000" pitchFamily="2" charset="0"/>
            </a:rPr>
            <a:t>Ciągle obawia się o stan mieszkania</a:t>
          </a:r>
          <a:endParaRPr lang="en-US">
            <a:latin typeface="Segoe Print" panose="02000600000000000000" pitchFamily="2" charset="0"/>
          </a:endParaRPr>
        </a:p>
      </dgm:t>
    </dgm:pt>
    <dgm:pt modelId="{65D6C85E-F81E-448E-BE2C-BB75D5D54687}" type="parTrans" cxnId="{C5ED10CD-4C45-4817-A884-9FEA19761AF9}">
      <dgm:prSet/>
      <dgm:spPr/>
      <dgm:t>
        <a:bodyPr/>
        <a:lstStyle/>
        <a:p>
          <a:endParaRPr lang="en-US"/>
        </a:p>
      </dgm:t>
    </dgm:pt>
    <dgm:pt modelId="{D2D966E5-B425-4134-B767-7DBA764227B8}" type="sibTrans" cxnId="{C5ED10CD-4C45-4817-A884-9FEA19761AF9}">
      <dgm:prSet/>
      <dgm:spPr/>
      <dgm:t>
        <a:bodyPr/>
        <a:lstStyle/>
        <a:p>
          <a:endParaRPr lang="en-US"/>
        </a:p>
      </dgm:t>
    </dgm:pt>
    <dgm:pt modelId="{A104DD9C-2DFC-44D0-9D98-1283AF4063B7}" type="pres">
      <dgm:prSet presAssocID="{72886F44-F9E4-4025-B9A5-A51784F59EC1}" presName="matrix" presStyleCnt="0">
        <dgm:presLayoutVars>
          <dgm:chMax val="1"/>
          <dgm:dir/>
          <dgm:resizeHandles val="exact"/>
        </dgm:presLayoutVars>
      </dgm:prSet>
      <dgm:spPr/>
    </dgm:pt>
    <dgm:pt modelId="{AB2A18EE-AEA0-462E-AC66-AABA83716DC5}" type="pres">
      <dgm:prSet presAssocID="{72886F44-F9E4-4025-B9A5-A51784F59EC1}" presName="diamond" presStyleLbl="bgShp" presStyleIdx="0" presStyleCnt="1"/>
      <dgm:spPr/>
    </dgm:pt>
    <dgm:pt modelId="{AC29A222-1480-48C1-A37B-1E852B35AD44}" type="pres">
      <dgm:prSet presAssocID="{72886F44-F9E4-4025-B9A5-A51784F59EC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566B52D-A5A4-433A-8FAE-5E7485C2DA36}" type="pres">
      <dgm:prSet presAssocID="{72886F44-F9E4-4025-B9A5-A51784F59EC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1D99E53-81C0-4011-9B41-EF24AA19981C}" type="pres">
      <dgm:prSet presAssocID="{72886F44-F9E4-4025-B9A5-A51784F59EC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0FA4D0F-5DD1-4342-9ABF-5D57ABA68137}" type="pres">
      <dgm:prSet presAssocID="{72886F44-F9E4-4025-B9A5-A51784F59EC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D899238-283C-4996-B032-AD1AC521366A}" type="presOf" srcId="{1D72291A-E3C6-4370-B84B-DC485EDBCD1B}" destId="{81D99E53-81C0-4011-9B41-EF24AA19981C}" srcOrd="0" destOrd="0" presId="urn:microsoft.com/office/officeart/2005/8/layout/matrix3"/>
    <dgm:cxn modelId="{CB434062-3B4B-4DE1-BA19-65A00D7FE695}" type="presOf" srcId="{A4BB4FC8-8395-430B-90D2-B999AE3F6009}" destId="{AC29A222-1480-48C1-A37B-1E852B35AD44}" srcOrd="0" destOrd="0" presId="urn:microsoft.com/office/officeart/2005/8/layout/matrix3"/>
    <dgm:cxn modelId="{C303D545-C815-4D13-A374-BB43F2CE367C}" srcId="{72886F44-F9E4-4025-B9A5-A51784F59EC1}" destId="{1D72291A-E3C6-4370-B84B-DC485EDBCD1B}" srcOrd="2" destOrd="0" parTransId="{008DCEA2-D7B1-46D5-94A7-CCAE59E9FF54}" sibTransId="{0D533708-8A3D-4062-B35D-BA7EECD55A5D}"/>
    <dgm:cxn modelId="{D9D4E366-7BDE-454A-9DAB-FF53DB67F9B3}" type="presOf" srcId="{EC9185AF-64AF-4345-83D1-FADB80980C55}" destId="{50FA4D0F-5DD1-4342-9ABF-5D57ABA68137}" srcOrd="0" destOrd="0" presId="urn:microsoft.com/office/officeart/2005/8/layout/matrix3"/>
    <dgm:cxn modelId="{4D7A6E68-C560-45C9-A40C-01427D515946}" srcId="{72886F44-F9E4-4025-B9A5-A51784F59EC1}" destId="{A4BB4FC8-8395-430B-90D2-B999AE3F6009}" srcOrd="0" destOrd="0" parTransId="{8B9C0D16-558D-40C7-B280-1A6D22262F61}" sibTransId="{FCB2BAB5-78C3-4855-82C6-75100998E487}"/>
    <dgm:cxn modelId="{92CA2D4D-C049-4CD8-B960-8BCD709EDB32}" type="presOf" srcId="{4E65B7E7-51DF-458A-AE25-BCAE2EF403D8}" destId="{9566B52D-A5A4-433A-8FAE-5E7485C2DA36}" srcOrd="0" destOrd="0" presId="urn:microsoft.com/office/officeart/2005/8/layout/matrix3"/>
    <dgm:cxn modelId="{0BAD34B8-A45C-4613-A918-C96372D49A0D}" type="presOf" srcId="{72886F44-F9E4-4025-B9A5-A51784F59EC1}" destId="{A104DD9C-2DFC-44D0-9D98-1283AF4063B7}" srcOrd="0" destOrd="0" presId="urn:microsoft.com/office/officeart/2005/8/layout/matrix3"/>
    <dgm:cxn modelId="{C5ED10CD-4C45-4817-A884-9FEA19761AF9}" srcId="{72886F44-F9E4-4025-B9A5-A51784F59EC1}" destId="{EC9185AF-64AF-4345-83D1-FADB80980C55}" srcOrd="3" destOrd="0" parTransId="{65D6C85E-F81E-448E-BE2C-BB75D5D54687}" sibTransId="{D2D966E5-B425-4134-B767-7DBA764227B8}"/>
    <dgm:cxn modelId="{2A9472E2-E8F6-45A4-96BE-1D9CAF950D6F}" srcId="{72886F44-F9E4-4025-B9A5-A51784F59EC1}" destId="{4E65B7E7-51DF-458A-AE25-BCAE2EF403D8}" srcOrd="1" destOrd="0" parTransId="{CD977725-B238-4E99-990C-16885DF62F27}" sibTransId="{F0D66F00-D5D9-4588-AE3B-5107462068C9}"/>
    <dgm:cxn modelId="{6718AB09-BAE4-4859-8EB6-30021B3B2105}" type="presParOf" srcId="{A104DD9C-2DFC-44D0-9D98-1283AF4063B7}" destId="{AB2A18EE-AEA0-462E-AC66-AABA83716DC5}" srcOrd="0" destOrd="0" presId="urn:microsoft.com/office/officeart/2005/8/layout/matrix3"/>
    <dgm:cxn modelId="{D89DFA19-33CA-4D7A-AC48-56E61C4938DA}" type="presParOf" srcId="{A104DD9C-2DFC-44D0-9D98-1283AF4063B7}" destId="{AC29A222-1480-48C1-A37B-1E852B35AD44}" srcOrd="1" destOrd="0" presId="urn:microsoft.com/office/officeart/2005/8/layout/matrix3"/>
    <dgm:cxn modelId="{F5E082D8-A2FE-43C7-A81E-9EC06D9A1DE9}" type="presParOf" srcId="{A104DD9C-2DFC-44D0-9D98-1283AF4063B7}" destId="{9566B52D-A5A4-433A-8FAE-5E7485C2DA36}" srcOrd="2" destOrd="0" presId="urn:microsoft.com/office/officeart/2005/8/layout/matrix3"/>
    <dgm:cxn modelId="{652EF346-231E-4899-BF46-D852B412D3FF}" type="presParOf" srcId="{A104DD9C-2DFC-44D0-9D98-1283AF4063B7}" destId="{81D99E53-81C0-4011-9B41-EF24AA19981C}" srcOrd="3" destOrd="0" presId="urn:microsoft.com/office/officeart/2005/8/layout/matrix3"/>
    <dgm:cxn modelId="{078751B4-F506-48B8-AC2D-31A521C2B14C}" type="presParOf" srcId="{A104DD9C-2DFC-44D0-9D98-1283AF4063B7}" destId="{50FA4D0F-5DD1-4342-9ABF-5D57ABA6813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A18EE-AEA0-462E-AC66-AABA83716DC5}">
      <dsp:nvSpPr>
        <dsp:cNvPr id="0" name=""/>
        <dsp:cNvSpPr/>
      </dsp:nvSpPr>
      <dsp:spPr>
        <a:xfrm>
          <a:off x="432917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9A222-1480-48C1-A37B-1E852B35AD44}">
      <dsp:nvSpPr>
        <dsp:cNvPr id="0" name=""/>
        <dsp:cNvSpPr/>
      </dsp:nvSpPr>
      <dsp:spPr>
        <a:xfrm>
          <a:off x="846294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0" i="0" kern="1200">
              <a:latin typeface="Segoe Print" panose="02000600000000000000" pitchFamily="2" charset="0"/>
            </a:rPr>
            <a:t>Pracuje w korporacji</a:t>
          </a:r>
          <a:endParaRPr lang="en-US" sz="1700" kern="1200">
            <a:latin typeface="Segoe Print" panose="02000600000000000000" pitchFamily="2" charset="0"/>
          </a:endParaRPr>
        </a:p>
      </dsp:txBody>
      <dsp:txXfrm>
        <a:off x="929136" y="496219"/>
        <a:ext cx="1531337" cy="1531337"/>
      </dsp:txXfrm>
    </dsp:sp>
    <dsp:sp modelId="{9566B52D-A5A4-433A-8FAE-5E7485C2DA36}">
      <dsp:nvSpPr>
        <dsp:cNvPr id="0" name=""/>
        <dsp:cNvSpPr/>
      </dsp:nvSpPr>
      <dsp:spPr>
        <a:xfrm>
          <a:off x="2673856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0" i="0" kern="1200">
              <a:latin typeface="Segoe Print" panose="02000600000000000000" pitchFamily="2" charset="0"/>
            </a:rPr>
            <a:t>Mieszka sam w mieszkaniu</a:t>
          </a:r>
          <a:endParaRPr lang="en-US" sz="1700" kern="1200">
            <a:latin typeface="Segoe Print" panose="02000600000000000000" pitchFamily="2" charset="0"/>
          </a:endParaRPr>
        </a:p>
      </dsp:txBody>
      <dsp:txXfrm>
        <a:off x="2756698" y="496219"/>
        <a:ext cx="1531337" cy="1531337"/>
      </dsp:txXfrm>
    </dsp:sp>
    <dsp:sp modelId="{81D99E53-81C0-4011-9B41-EF24AA19981C}">
      <dsp:nvSpPr>
        <dsp:cNvPr id="0" name=""/>
        <dsp:cNvSpPr/>
      </dsp:nvSpPr>
      <dsp:spPr>
        <a:xfrm>
          <a:off x="846294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0" i="0" kern="1200">
              <a:latin typeface="Segoe Print" panose="02000600000000000000" pitchFamily="2" charset="0"/>
            </a:rPr>
            <a:t>Posiada kota</a:t>
          </a:r>
          <a:endParaRPr lang="en-US" sz="1700" kern="1200">
            <a:latin typeface="Segoe Print" panose="02000600000000000000" pitchFamily="2" charset="0"/>
          </a:endParaRPr>
        </a:p>
      </dsp:txBody>
      <dsp:txXfrm>
        <a:off x="929136" y="2323781"/>
        <a:ext cx="1531337" cy="1531337"/>
      </dsp:txXfrm>
    </dsp:sp>
    <dsp:sp modelId="{50FA4D0F-5DD1-4342-9ABF-5D57ABA68137}">
      <dsp:nvSpPr>
        <dsp:cNvPr id="0" name=""/>
        <dsp:cNvSpPr/>
      </dsp:nvSpPr>
      <dsp:spPr>
        <a:xfrm>
          <a:off x="2673856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0" i="0" kern="1200">
              <a:latin typeface="Segoe Print" panose="02000600000000000000" pitchFamily="2" charset="0"/>
            </a:rPr>
            <a:t>Ciągle obawia się o stan mieszkania</a:t>
          </a:r>
          <a:endParaRPr lang="en-US" sz="1700" kern="1200">
            <a:latin typeface="Segoe Print" panose="02000600000000000000" pitchFamily="2" charset="0"/>
          </a:endParaRPr>
        </a:p>
      </dsp:txBody>
      <dsp:txXfrm>
        <a:off x="2756698" y="2323781"/>
        <a:ext cx="1531337" cy="1531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032B2-BD0C-4A49-856F-38145313FE14}" type="datetimeFigureOut">
              <a:rPr lang="pl-PL" smtClean="0"/>
              <a:t>29.01.2025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4D4F2-9315-4D4C-A697-43EB03FE95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0398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5D9D3B-5B89-F0A7-FBBB-BE99E094C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7ADB2FC-8AA3-0E7E-CB2A-69F702D8A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2CE95E1-996C-7C05-D17D-750E9CDE1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508C4-D2B4-4F2A-9EA4-5ABE1B3E1704}" type="datetime1">
              <a:rPr lang="pl-PL" smtClean="0"/>
              <a:t>29.01.2025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1E7198A-7014-01EB-13C7-94D70F7A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9779D7-67BC-B073-A3C9-3F9645DB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7230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78C030-BCFB-DFE0-08D1-3BCF22A7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B5C2052-63BC-91A3-371B-358435348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C5A399-E6FA-433E-772E-CE2E016D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D3B4-A266-4B87-8BC0-6CD107A7B6CE}" type="datetime1">
              <a:rPr lang="pl-PL" smtClean="0"/>
              <a:t>29.01.2025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71EAA15-120A-C5A0-E1B6-6D99BA9C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E13D75-DCAC-DFC5-4D2C-93920C38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718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C24D15E6-90D7-F4BC-A2E3-79ECCBD78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05C58F6-B22B-C55F-DC6B-85C94BA17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1ABCF9-FE5C-E4BD-ADDA-B8F75B13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57A-C0E7-4A2D-B852-A85AEEF5EF0C}" type="datetime1">
              <a:rPr lang="pl-PL" smtClean="0"/>
              <a:t>29.01.2025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C893B07-CC18-0296-A54F-75230F62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CBF61CE-00D8-B127-6641-B1822642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101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FFCE64-6D83-A254-2AC9-BF807AB5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02BC66-0CEB-1BCF-2A45-B4908CB4B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0BC516-8C6A-A7D0-E02C-9C3071DDD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2F99-0FDF-44A9-9632-2096F6F81C38}" type="datetime1">
              <a:rPr lang="pl-PL" smtClean="0"/>
              <a:t>29.01.2025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652182A-C1B4-2780-7AE1-97D60996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8EF0B31-0805-DCB0-6981-8DFF4AE3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197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A49FE3-18E8-F0D7-B785-E3BFBF1C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E8E7B58-AC00-9138-DB1E-ADA4B2BC4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12A4476-EA1C-EFE4-9C19-081B1C7D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DD372-E193-4EC3-A7D5-C327B0D0FEAD}" type="datetime1">
              <a:rPr lang="pl-PL" smtClean="0"/>
              <a:t>29.01.2025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6A3EF84-11B6-7995-6DB9-B11BC8A6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77946BC-1997-F571-DEA3-15FC2676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9300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CC6E97-E418-3369-7CBE-5E64A4F2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E6F0E62-8B98-B689-8B3B-99C442A90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D562B62-CFA4-3356-FA83-133ABA683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623A39C-87DB-891F-1F13-9A1A3870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C5FA-409B-4082-B9F2-44C2800CC16D}" type="datetime1">
              <a:rPr lang="pl-PL" smtClean="0"/>
              <a:t>29.01.2025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034F76C-3C0F-E801-969B-757F6676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4418908-FA1F-55C6-9134-41AB5420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541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237710-83F1-AC42-BD74-15D23DB4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C05719A-9CAA-87DD-302F-9F696EBAF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A146275-C1E8-8F5D-43AE-B8135D490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E9FF985-8FE8-BFE1-589C-492F37640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2FE3444-86DD-FAE5-8C68-06ED63B1F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A6D5DC7-367C-4506-C8F3-6D452FF6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FE5E-AF3E-4CA1-9251-09BB530E1600}" type="datetime1">
              <a:rPr lang="pl-PL" smtClean="0"/>
              <a:t>29.01.2025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547D5858-0952-54E0-6951-2A14F50F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5A1AA510-917A-59F6-1BFA-4E696F69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31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A28BE3-6A9A-2AF3-17E8-240E19E7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640D405-D5EA-6EEE-584C-7F098E808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B331C-2FB9-4087-B20F-449BD5B1A8D7}" type="datetime1">
              <a:rPr lang="pl-PL" smtClean="0"/>
              <a:t>29.01.2025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D23BBFA-9D6D-DE8E-5389-90646BBCE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CB8537E-1729-ACCD-6433-41DBE02F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095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5E2BC091-6A00-2FAE-DA88-015293DC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82A7C-007C-4ED7-A71B-D0AA161FD966}" type="datetime1">
              <a:rPr lang="pl-PL" smtClean="0"/>
              <a:t>29.01.2025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96890C8-2F99-F646-9665-5D986406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DEB9FA2-B947-E768-D545-014D4EFF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362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285F6C-ACD0-603C-61EF-D89C4238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A723CA1-B641-EFAD-4D58-2A2C4737E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67988F2-8DEB-166F-D843-69ADB882E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CBAFB1-D2E1-A4DE-7828-BEA30DDB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FD12-946E-48EE-AFED-3C4A59E1E5E2}" type="datetime1">
              <a:rPr lang="pl-PL" smtClean="0"/>
              <a:t>29.01.2025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0EAC542-5BBA-53C8-A267-57C326084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77302D2-753E-9A13-9A43-8FDAB588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6603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A19E08-CF2C-6C4D-426C-F06C927B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4B66EC3-C30F-835D-DAC8-42F31AFC5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0FB02B5-D863-E8F7-E02B-32D55C451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050EA56-9893-CDD7-E22C-5CEDBC70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B3115-028A-4B85-880F-AA50D94D663A}" type="datetime1">
              <a:rPr lang="pl-PL" smtClean="0"/>
              <a:t>29.01.2025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9BB3D2E-E529-8128-2663-D6561D0F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C3C3804-D7EF-BF83-77BD-9B6B3922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47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1A23F436-8759-A017-9FDB-50090EFB6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93BE4C5-C1D5-FFCF-30C4-D8C2132E8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F1F9F38-A653-4FB7-46A9-A890821D9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07F4C7-107D-4E51-B8A0-DC9B0DD98653}" type="datetime1">
              <a:rPr lang="pl-PL" smtClean="0"/>
              <a:t>29.01.2025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971900-86AC-AAD1-37F2-B110EF9D2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17A0FB2-93F3-D610-B035-03C47C36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553D19-C8FD-49A4-AABD-0FE49233321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251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9000">
              <a:schemeClr val="bg2"/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65D0A1-5AF2-0A1D-F230-DB993B83D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3C8A8DF-A779-C033-0B24-EF2DCDE9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266" y="673020"/>
            <a:ext cx="4894428" cy="2872496"/>
          </a:xfrm>
        </p:spPr>
        <p:txBody>
          <a:bodyPr anchor="b">
            <a:normAutofit fontScale="90000"/>
          </a:bodyPr>
          <a:lstStyle/>
          <a:p>
            <a:pPr algn="l"/>
            <a:r>
              <a:rPr lang="pl-PL" sz="5000">
                <a:solidFill>
                  <a:schemeClr val="bg1"/>
                </a:solidFill>
                <a:latin typeface="Segoe Print" panose="02000600000000000000" pitchFamily="2" charset="0"/>
              </a:rPr>
              <a:t>INTELIGENTNY SYSTEM USPOKAJANIA ZWIERZĘCIA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4FE3250-D06D-8029-3F9B-A90A46EA4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207" y="4309654"/>
            <a:ext cx="2835129" cy="192907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00000"/>
              </a:lnSpc>
            </a:pPr>
            <a:r>
              <a:rPr lang="pl-PL" sz="1800">
                <a:solidFill>
                  <a:schemeClr val="bg1"/>
                </a:solidFill>
                <a:latin typeface="Segoe Print" panose="02000600000000000000" pitchFamily="2" charset="0"/>
              </a:rPr>
              <a:t>Mikołaj Bednarczyk,</a:t>
            </a:r>
          </a:p>
          <a:p>
            <a:pPr algn="l">
              <a:lnSpc>
                <a:spcPct val="100000"/>
              </a:lnSpc>
            </a:pPr>
            <a:r>
              <a:rPr lang="pl-PL" sz="1800">
                <a:solidFill>
                  <a:schemeClr val="bg1"/>
                </a:solidFill>
                <a:latin typeface="Segoe Print" panose="02000600000000000000" pitchFamily="2" charset="0"/>
              </a:rPr>
              <a:t>Kinga Konieczna, </a:t>
            </a:r>
          </a:p>
          <a:p>
            <a:pPr algn="l">
              <a:lnSpc>
                <a:spcPct val="100000"/>
              </a:lnSpc>
            </a:pPr>
            <a:r>
              <a:rPr lang="pl-PL" sz="1800">
                <a:solidFill>
                  <a:schemeClr val="bg1"/>
                </a:solidFill>
                <a:latin typeface="Segoe Print" panose="02000600000000000000" pitchFamily="2" charset="0"/>
              </a:rPr>
              <a:t>Jan Czechowski, </a:t>
            </a:r>
          </a:p>
          <a:p>
            <a:pPr algn="l">
              <a:lnSpc>
                <a:spcPct val="100000"/>
              </a:lnSpc>
            </a:pPr>
            <a:r>
              <a:rPr lang="pl-PL" sz="1800">
                <a:solidFill>
                  <a:schemeClr val="bg1"/>
                </a:solidFill>
                <a:latin typeface="Segoe Print" panose="02000600000000000000" pitchFamily="2" charset="0"/>
              </a:rPr>
              <a:t>Michał Kołodziejczyk,</a:t>
            </a:r>
          </a:p>
          <a:p>
            <a:pPr algn="l">
              <a:lnSpc>
                <a:spcPct val="100000"/>
              </a:lnSpc>
            </a:pPr>
            <a:r>
              <a:rPr lang="pl-PL" sz="1800">
                <a:solidFill>
                  <a:schemeClr val="bg1"/>
                </a:solidFill>
                <a:latin typeface="Segoe Print" panose="02000600000000000000" pitchFamily="2" charset="0"/>
              </a:rPr>
              <a:t>Bartłomiej </a:t>
            </a:r>
            <a:r>
              <a:rPr lang="pl-PL" sz="1800" err="1">
                <a:solidFill>
                  <a:schemeClr val="bg1"/>
                </a:solidFill>
                <a:latin typeface="Segoe Print" panose="02000600000000000000" pitchFamily="2" charset="0"/>
              </a:rPr>
              <a:t>Gromulski</a:t>
            </a:r>
            <a:endParaRPr lang="pl-PL" sz="180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 algn="l"/>
            <a:endParaRPr lang="pl-PL" sz="180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51975BFA-F504-819D-9DAF-A8DB4C6D9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6173" y="1126418"/>
            <a:ext cx="2102067" cy="4594684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BD5779A-20D7-1E6C-EDBD-D28C952D3BB5}"/>
              </a:ext>
            </a:extLst>
          </p:cNvPr>
          <p:cNvSpPr txBox="1"/>
          <p:nvPr/>
        </p:nvSpPr>
        <p:spPr>
          <a:xfrm>
            <a:off x="649981" y="3845002"/>
            <a:ext cx="384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i="0" u="sng">
                <a:solidFill>
                  <a:srgbClr val="FFFFFF"/>
                </a:solidFill>
                <a:effectLst/>
                <a:latin typeface="Segoe Print" panose="02000600000000000000" pitchFamily="2" charset="0"/>
              </a:rPr>
              <a:t>PBL - Grupa 1 (102)</a:t>
            </a:r>
            <a:endParaRPr lang="pl-PL" sz="2400" u="sng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26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9000" contrast="37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EB72CA8-CBEF-8B50-CFB8-073093B9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10</a:t>
            </a:fld>
            <a:endParaRPr lang="pl-P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B19496B-F62B-5606-830A-A43165B5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0"/>
            <a:ext cx="8235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94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Rectangle 210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2D2C694-E8B1-93E3-631B-371BEA19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POMYSŁ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A7E969-1DFB-4D16-6C04-4526278FE4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6313" y="858005"/>
            <a:ext cx="7423226" cy="46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3" name="Rectangle 2103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389E065-5362-05D0-8329-26339A74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D553D19-C8FD-49A4-AABD-0FE492333215}" type="slidenum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55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45CCA66-FBB9-D97D-4A74-DBECC44B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4" y="894541"/>
            <a:ext cx="6140449" cy="1323439"/>
          </a:xfrm>
        </p:spPr>
        <p:txBody>
          <a:bodyPr anchor="t">
            <a:normAutofit fontScale="90000"/>
          </a:bodyPr>
          <a:lstStyle/>
          <a:p>
            <a:r>
              <a:rPr lang="pl-PL" sz="4800">
                <a:solidFill>
                  <a:schemeClr val="bg1"/>
                </a:solidFill>
                <a:latin typeface="Segoe Print" panose="02000600000000000000" pitchFamily="2" charset="0"/>
              </a:rPr>
              <a:t>Dziękujemy za uwagę!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5AAB7B-E14D-4A4D-258B-B8E8923A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75" y="2559645"/>
            <a:ext cx="6140449" cy="2862288"/>
          </a:xfrm>
        </p:spPr>
        <p:txBody>
          <a:bodyPr>
            <a:normAutofit lnSpcReduction="10000"/>
          </a:bodyPr>
          <a:lstStyle/>
          <a:p>
            <a:pPr marL="0" indent="0" rtl="0">
              <a:buNone/>
            </a:pPr>
            <a:r>
              <a:rPr lang="pl-PL" b="0" i="0" u="sng" strike="noStrike">
                <a:solidFill>
                  <a:schemeClr val="bg1">
                    <a:alpha val="80000"/>
                  </a:schemeClr>
                </a:solidFill>
                <a:effectLst/>
                <a:latin typeface="Segoe Print" panose="02000600000000000000" pitchFamily="2" charset="0"/>
              </a:rPr>
              <a:t>Grupa 1 (102):</a:t>
            </a:r>
            <a:endParaRPr lang="pl-PL" u="sng">
              <a:solidFill>
                <a:schemeClr val="bg1">
                  <a:alpha val="80000"/>
                </a:schemeClr>
              </a:solidFill>
              <a:effectLst/>
              <a:latin typeface="Segoe Print" panose="02000600000000000000" pitchFamily="2" charset="0"/>
            </a:endParaRPr>
          </a:p>
          <a:p>
            <a:pPr marL="0" indent="0" rtl="0">
              <a:buNone/>
            </a:pPr>
            <a:r>
              <a:rPr lang="pl-PL" b="0" i="0" u="none" strike="noStrike">
                <a:solidFill>
                  <a:schemeClr val="bg1">
                    <a:alpha val="80000"/>
                  </a:schemeClr>
                </a:solidFill>
                <a:effectLst/>
                <a:latin typeface="Segoe Print" panose="02000600000000000000" pitchFamily="2" charset="0"/>
              </a:rPr>
              <a:t>Mikołaj Bednarczyk</a:t>
            </a:r>
          </a:p>
          <a:p>
            <a:pPr marL="0" indent="0" rtl="0">
              <a:buNone/>
            </a:pPr>
            <a:r>
              <a:rPr lang="pl-PL" b="0" i="0" u="none" strike="noStrike">
                <a:solidFill>
                  <a:schemeClr val="bg1">
                    <a:alpha val="80000"/>
                  </a:schemeClr>
                </a:solidFill>
                <a:effectLst/>
                <a:latin typeface="Segoe Print" panose="02000600000000000000" pitchFamily="2" charset="0"/>
              </a:rPr>
              <a:t>Kinga Konieczna</a:t>
            </a:r>
            <a:endParaRPr lang="pl-PL">
              <a:solidFill>
                <a:schemeClr val="bg1">
                  <a:alpha val="80000"/>
                </a:schemeClr>
              </a:solidFill>
              <a:effectLst/>
              <a:latin typeface="Segoe Print" panose="02000600000000000000" pitchFamily="2" charset="0"/>
            </a:endParaRPr>
          </a:p>
          <a:p>
            <a:pPr marL="0" indent="0" rtl="0">
              <a:buNone/>
            </a:pPr>
            <a:r>
              <a:rPr lang="pl-PL" b="0" i="0" u="none" strike="noStrike">
                <a:solidFill>
                  <a:schemeClr val="bg1">
                    <a:alpha val="80000"/>
                  </a:schemeClr>
                </a:solidFill>
                <a:effectLst/>
                <a:latin typeface="Segoe Print" panose="02000600000000000000" pitchFamily="2" charset="0"/>
              </a:rPr>
              <a:t>Jan Czechowski</a:t>
            </a:r>
            <a:endParaRPr lang="pl-PL">
              <a:solidFill>
                <a:schemeClr val="bg1">
                  <a:alpha val="80000"/>
                </a:schemeClr>
              </a:solidFill>
              <a:effectLst/>
              <a:latin typeface="Segoe Print" panose="02000600000000000000" pitchFamily="2" charset="0"/>
            </a:endParaRPr>
          </a:p>
          <a:p>
            <a:pPr marL="0" indent="0" rtl="0">
              <a:buNone/>
            </a:pPr>
            <a:r>
              <a:rPr lang="pl-PL" b="0" i="0" u="none" strike="noStrike">
                <a:solidFill>
                  <a:schemeClr val="bg1">
                    <a:alpha val="80000"/>
                  </a:schemeClr>
                </a:solidFill>
                <a:effectLst/>
                <a:latin typeface="Segoe Print" panose="02000600000000000000" pitchFamily="2" charset="0"/>
              </a:rPr>
              <a:t>Michał Kołodziejczyk</a:t>
            </a:r>
            <a:endParaRPr lang="pl-PL">
              <a:solidFill>
                <a:schemeClr val="bg1">
                  <a:alpha val="80000"/>
                </a:schemeClr>
              </a:solidFill>
              <a:effectLst/>
              <a:latin typeface="Segoe Print" panose="02000600000000000000" pitchFamily="2" charset="0"/>
            </a:endParaRPr>
          </a:p>
          <a:p>
            <a:pPr marL="0" indent="0" rtl="0">
              <a:buNone/>
            </a:pPr>
            <a:r>
              <a:rPr lang="pl-PL" b="0" i="0" u="none" strike="noStrike">
                <a:solidFill>
                  <a:schemeClr val="bg1">
                    <a:alpha val="80000"/>
                  </a:schemeClr>
                </a:solidFill>
                <a:effectLst/>
                <a:latin typeface="Segoe Print" panose="02000600000000000000" pitchFamily="2" charset="0"/>
              </a:rPr>
              <a:t>Bartłomiej </a:t>
            </a:r>
            <a:r>
              <a:rPr lang="pl-PL" b="0" i="0" u="none" strike="noStrike" err="1">
                <a:solidFill>
                  <a:schemeClr val="bg1">
                    <a:alpha val="80000"/>
                  </a:schemeClr>
                </a:solidFill>
                <a:effectLst/>
                <a:latin typeface="Segoe Print" panose="02000600000000000000" pitchFamily="2" charset="0"/>
              </a:rPr>
              <a:t>Gromulski</a:t>
            </a:r>
            <a:endParaRPr lang="pl-PL">
              <a:solidFill>
                <a:schemeClr val="bg1">
                  <a:alpha val="80000"/>
                </a:schemeClr>
              </a:solidFill>
              <a:effectLst/>
              <a:latin typeface="Segoe Print" panose="02000600000000000000" pitchFamily="2" charset="0"/>
            </a:endParaRP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B868920F-3C89-4780-A399-2A0099F4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058" name="Group 2057">
              <a:extLst>
                <a:ext uri="{FF2B5EF4-FFF2-40B4-BE49-F238E27FC236}">
                  <a16:creationId xmlns:a16="http://schemas.microsoft.com/office/drawing/2014/main" id="{86BC9098-A1F2-42B4-B3CE-C89D727FA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421BA563-EEB4-4E92-9277-DBB5C6315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C99245BA-7784-4E0D-ABE1-A4FB596E4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3F442D6D-30A3-40EA-ADD8-5313A3BB9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29E679B4-D12E-448A-8D8F-7183D6A2E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417E3CDF-0144-4FB2-A798-156EC310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81E700-4D35-85C4-0101-0BD26787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1259" y="1429488"/>
            <a:ext cx="1859356" cy="406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EBA52EA-292B-1416-1D3D-600F2603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263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4" descr="Drewniane Figure ludzkie">
            <a:extLst>
              <a:ext uri="{FF2B5EF4-FFF2-40B4-BE49-F238E27FC236}">
                <a16:creationId xmlns:a16="http://schemas.microsoft.com/office/drawing/2014/main" id="{D0196DFB-72C7-8623-8437-6C6DCABF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9EB1400-CBAC-3E5C-D40B-EDC0FEA9C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10951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Segoe Print" panose="02000600000000000000" pitchFamily="2" charset="0"/>
              </a:rPr>
              <a:t>Problem</a:t>
            </a:r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F6B860D-075E-C03D-F888-5CE49C0908F0}"/>
              </a:ext>
            </a:extLst>
          </p:cNvPr>
          <p:cNvSpPr txBox="1"/>
          <p:nvPr/>
        </p:nvSpPr>
        <p:spPr>
          <a:xfrm>
            <a:off x="481029" y="2891367"/>
            <a:ext cx="33035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>
                <a:solidFill>
                  <a:schemeClr val="bg1"/>
                </a:solidFill>
                <a:latin typeface="Segoe Print" panose="02000600000000000000" pitchFamily="2" charset="0"/>
              </a:rPr>
              <a:t>Stres i niepokój u psów i kotów podczas samotnego pobytu w domu, prowadzący do niepożądanych </a:t>
            </a:r>
            <a:r>
              <a:rPr lang="pl-PL" sz="2400" err="1">
                <a:solidFill>
                  <a:schemeClr val="bg1"/>
                </a:solidFill>
                <a:latin typeface="Segoe Print" panose="02000600000000000000" pitchFamily="2" charset="0"/>
              </a:rPr>
              <a:t>zachowań</a:t>
            </a:r>
            <a:r>
              <a:rPr lang="pl-PL" sz="2400">
                <a:solidFill>
                  <a:schemeClr val="bg1"/>
                </a:solidFill>
                <a:latin typeface="Segoe Print" panose="02000600000000000000" pitchFamily="2" charset="0"/>
              </a:rPr>
              <a:t>.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EF7AEAE-6685-8982-1E58-E0C35B5E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444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E0A35B0-9F80-4193-3345-C24EE290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pl-PL" sz="2800" b="1" i="0" u="none" strike="noStrike">
                <a:solidFill>
                  <a:srgbClr val="FFFFFF"/>
                </a:solidFill>
                <a:effectLst/>
                <a:latin typeface="Segoe Print" panose="02000600000000000000" pitchFamily="2" charset="0"/>
              </a:rPr>
              <a:t>Persona: </a:t>
            </a:r>
            <a:r>
              <a:rPr lang="pl-PL" sz="2800" b="0" i="0" u="none" strike="noStrike">
                <a:solidFill>
                  <a:srgbClr val="FFFFFF"/>
                </a:solidFill>
                <a:effectLst/>
                <a:latin typeface="Segoe Print" panose="02000600000000000000" pitchFamily="2" charset="0"/>
              </a:rPr>
              <a:t>Tadeusz Barciński </a:t>
            </a:r>
            <a:endParaRPr lang="pl-PL" sz="600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pic>
        <p:nvPicPr>
          <p:cNvPr id="4098" name="Picture 2" descr="Obraz zawierający kot, ssak, kreskówka, ilustracja&#10;&#10;Opis wygenerowany automatycznie">
            <a:extLst>
              <a:ext uri="{FF2B5EF4-FFF2-40B4-BE49-F238E27FC236}">
                <a16:creationId xmlns:a16="http://schemas.microsoft.com/office/drawing/2014/main" id="{5CD22FF8-7B62-A3D7-5CDD-8F1B64C2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aphicFrame>
        <p:nvGraphicFramePr>
          <p:cNvPr id="4116" name="Symbol zastępczy zawartości 2">
            <a:extLst>
              <a:ext uri="{FF2B5EF4-FFF2-40B4-BE49-F238E27FC236}">
                <a16:creationId xmlns:a16="http://schemas.microsoft.com/office/drawing/2014/main" id="{392EA2EB-951E-06C1-A33F-1CF566848E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032833"/>
              </p:ext>
            </p:extLst>
          </p:nvPr>
        </p:nvGraphicFramePr>
        <p:xfrm>
          <a:off x="6234868" y="1820369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10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0674B0D-D802-1AC6-4E27-380FBDFF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065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ABA1A5-97C3-61FF-19B8-19E75C60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sz="9600" b="1">
                <a:solidFill>
                  <a:schemeClr val="bg1">
                    <a:lumMod val="95000"/>
                  </a:schemeClr>
                </a:solidFill>
                <a:latin typeface="Segoe Print" panose="02000600000000000000" pitchFamily="2" charset="0"/>
              </a:rPr>
              <a:t>BADANIA</a:t>
            </a:r>
            <a:br>
              <a:rPr lang="pl-PL" sz="9600" b="1">
                <a:solidFill>
                  <a:schemeClr val="bg1">
                    <a:lumMod val="95000"/>
                  </a:schemeClr>
                </a:solidFill>
                <a:latin typeface="Segoe Print" panose="02000600000000000000" pitchFamily="2" charset="0"/>
              </a:rPr>
            </a:br>
            <a:r>
              <a:rPr lang="pl-PL" sz="9600" b="1">
                <a:solidFill>
                  <a:schemeClr val="bg1">
                    <a:lumMod val="95000"/>
                  </a:schemeClr>
                </a:solidFill>
                <a:latin typeface="Segoe Print" panose="02000600000000000000" pitchFamily="2" charset="0"/>
              </a:rPr>
              <a:t>I</a:t>
            </a:r>
            <a:br>
              <a:rPr lang="pl-PL" sz="9600" b="1">
                <a:solidFill>
                  <a:schemeClr val="bg1">
                    <a:lumMod val="95000"/>
                  </a:schemeClr>
                </a:solidFill>
                <a:latin typeface="Segoe Print" panose="02000600000000000000" pitchFamily="2" charset="0"/>
              </a:rPr>
            </a:br>
            <a:r>
              <a:rPr lang="pl-PL" sz="9600" b="1">
                <a:solidFill>
                  <a:schemeClr val="bg1">
                    <a:lumMod val="95000"/>
                  </a:schemeClr>
                </a:solidFill>
                <a:latin typeface="Segoe Print" panose="02000600000000000000" pitchFamily="2" charset="0"/>
              </a:rPr>
              <a:t>SYNTEZA</a:t>
            </a:r>
          </a:p>
        </p:txBody>
      </p:sp>
      <p:sp>
        <p:nvSpPr>
          <p:cNvPr id="10" name="Symbol zastępczy numeru slajdu 9">
            <a:extLst>
              <a:ext uri="{FF2B5EF4-FFF2-40B4-BE49-F238E27FC236}">
                <a16:creationId xmlns:a16="http://schemas.microsoft.com/office/drawing/2014/main" id="{90E72684-BC11-062A-BD2F-8F55B027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489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6AC35B7-D8E6-A1E9-2705-A46CE49D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Segoe Print" panose="02000600000000000000" pitchFamily="2" charset="0"/>
              </a:rPr>
              <a:t>Ankieta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Symbol zastępczy zawartości 5">
            <a:extLst>
              <a:ext uri="{FF2B5EF4-FFF2-40B4-BE49-F238E27FC236}">
                <a16:creationId xmlns:a16="http://schemas.microsoft.com/office/drawing/2014/main" id="{0DA54F0E-71A1-FCA7-3FCB-B91AD9136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721632"/>
              </p:ext>
            </p:extLst>
          </p:nvPr>
        </p:nvGraphicFramePr>
        <p:xfrm>
          <a:off x="5708882" y="817629"/>
          <a:ext cx="6203718" cy="5067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Symbol zastępczy numeru slajdu 10">
            <a:extLst>
              <a:ext uri="{FF2B5EF4-FFF2-40B4-BE49-F238E27FC236}">
                <a16:creationId xmlns:a16="http://schemas.microsoft.com/office/drawing/2014/main" id="{E8540C8E-FED8-8E88-EC86-85BEB62B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739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007540A-0CE5-5F3A-F068-F64D3428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D553D19-C8FD-49A4-AABD-0FE492333215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16" name="Wykres 15">
            <a:extLst>
              <a:ext uri="{FF2B5EF4-FFF2-40B4-BE49-F238E27FC236}">
                <a16:creationId xmlns:a16="http://schemas.microsoft.com/office/drawing/2014/main" id="{3AEBCE36-526F-7334-5781-6ED83042B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561845"/>
              </p:ext>
            </p:extLst>
          </p:nvPr>
        </p:nvGraphicFramePr>
        <p:xfrm>
          <a:off x="643467" y="739981"/>
          <a:ext cx="10905066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76231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 contrast="37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6D7990-F14E-DDD2-6626-E1995B48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512"/>
            <a:ext cx="10515600" cy="1325563"/>
          </a:xfrm>
        </p:spPr>
        <p:txBody>
          <a:bodyPr/>
          <a:lstStyle/>
          <a:p>
            <a:r>
              <a:rPr lang="en-US" sz="4400" b="0" i="0" err="1">
                <a:solidFill>
                  <a:schemeClr val="bg1"/>
                </a:solidFill>
                <a:effectLst/>
                <a:latin typeface="Segoe Print" panose="02000600000000000000" pitchFamily="2" charset="0"/>
              </a:rPr>
              <a:t>Definicja</a:t>
            </a:r>
            <a:r>
              <a:rPr lang="en-US" sz="4400" b="0" i="0">
                <a:solidFill>
                  <a:schemeClr val="bg1"/>
                </a:solidFill>
                <a:effectLst/>
                <a:latin typeface="Segoe Print" panose="02000600000000000000" pitchFamily="2" charset="0"/>
              </a:rPr>
              <a:t> </a:t>
            </a:r>
            <a:r>
              <a:rPr lang="en-US" sz="4400" b="0" i="0" err="1">
                <a:solidFill>
                  <a:schemeClr val="bg1"/>
                </a:solidFill>
                <a:effectLst/>
                <a:latin typeface="Segoe Print" panose="02000600000000000000" pitchFamily="2" charset="0"/>
              </a:rPr>
              <a:t>problemu</a:t>
            </a:r>
            <a:r>
              <a:rPr lang="en-US" sz="4400" b="0" i="0">
                <a:solidFill>
                  <a:schemeClr val="bg1"/>
                </a:solidFill>
                <a:effectLst/>
                <a:latin typeface="Segoe Print" panose="02000600000000000000" pitchFamily="2" charset="0"/>
              </a:rPr>
              <a:t> </a:t>
            </a:r>
            <a:r>
              <a:rPr lang="en-US" sz="4400" b="0" i="0" err="1">
                <a:solidFill>
                  <a:schemeClr val="bg1"/>
                </a:solidFill>
                <a:effectLst/>
                <a:latin typeface="Segoe Print" panose="02000600000000000000" pitchFamily="2" charset="0"/>
              </a:rPr>
              <a:t>na</a:t>
            </a:r>
            <a:r>
              <a:rPr lang="en-US" sz="4400" b="0" i="0">
                <a:solidFill>
                  <a:schemeClr val="bg1"/>
                </a:solidFill>
                <a:effectLst/>
                <a:latin typeface="Segoe Print" panose="02000600000000000000" pitchFamily="2" charset="0"/>
              </a:rPr>
              <a:t> </a:t>
            </a:r>
            <a:r>
              <a:rPr lang="en-US" sz="4400" b="0" i="0" err="1">
                <a:solidFill>
                  <a:schemeClr val="bg1"/>
                </a:solidFill>
                <a:effectLst/>
                <a:latin typeface="Segoe Print" panose="02000600000000000000" pitchFamily="2" charset="0"/>
              </a:rPr>
              <a:t>podstawie</a:t>
            </a:r>
            <a:r>
              <a:rPr lang="en-US" sz="4400" b="0" i="0">
                <a:solidFill>
                  <a:schemeClr val="bg1"/>
                </a:solidFill>
                <a:effectLst/>
                <a:latin typeface="Segoe Print" panose="02000600000000000000" pitchFamily="2" charset="0"/>
              </a:rPr>
              <a:t> </a:t>
            </a:r>
            <a:r>
              <a:rPr lang="en-US" sz="4400" b="0" i="0" err="1">
                <a:solidFill>
                  <a:schemeClr val="bg1"/>
                </a:solidFill>
                <a:effectLst/>
                <a:latin typeface="Segoe Print" panose="02000600000000000000" pitchFamily="2" charset="0"/>
              </a:rPr>
              <a:t>badań</a:t>
            </a:r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E0AAF40-A83A-7487-B343-DAE5CC3E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7</a:t>
            </a:fld>
            <a:endParaRPr lang="pl-PL" dirty="0"/>
          </a:p>
        </p:txBody>
      </p:sp>
      <p:pic>
        <p:nvPicPr>
          <p:cNvPr id="5" name="Symbol zastępczy zawartości 40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EB89C046-F2A6-3D99-71C6-9CA239A10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2229725"/>
            <a:ext cx="10960100" cy="2027615"/>
          </a:xfrm>
          <a:prstGeom prst="rect">
            <a:avLst/>
          </a:prstGeom>
        </p:spPr>
      </p:pic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E03D0D8E-E061-1B63-94B1-EC965DAC5CB0}"/>
              </a:ext>
            </a:extLst>
          </p:cNvPr>
          <p:cNvSpPr txBox="1">
            <a:spLocks/>
          </p:cNvSpPr>
          <p:nvPr/>
        </p:nvSpPr>
        <p:spPr>
          <a:xfrm>
            <a:off x="827158" y="3908928"/>
            <a:ext cx="2511183" cy="1391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600">
                <a:solidFill>
                  <a:schemeClr val="bg1"/>
                </a:solidFill>
                <a:latin typeface="Segoe Print" panose="02000600000000000000" pitchFamily="2" charset="0"/>
                <a:ea typeface="+mj-ea"/>
                <a:cs typeface="+mj-cs"/>
              </a:rPr>
              <a:t>Na podstawie zebranych danych, największym problemem jest pozostawanie bez opieki zwierząt samych w domu</a:t>
            </a:r>
            <a:endParaRPr lang="en-US" sz="1600">
              <a:solidFill>
                <a:schemeClr val="bg1"/>
              </a:solidFill>
              <a:latin typeface="Segoe Print" panose="02000600000000000000" pitchFamily="2" charset="0"/>
              <a:ea typeface="+mj-ea"/>
              <a:cs typeface="+mj-cs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2538DA1-20EC-38C4-876A-CBDFDF010C85}"/>
              </a:ext>
            </a:extLst>
          </p:cNvPr>
          <p:cNvSpPr txBox="1"/>
          <p:nvPr/>
        </p:nvSpPr>
        <p:spPr>
          <a:xfrm>
            <a:off x="3338341" y="3908928"/>
            <a:ext cx="1987550" cy="142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l-PL" sz="1600">
                <a:solidFill>
                  <a:schemeClr val="bg1"/>
                </a:solidFill>
                <a:latin typeface="Segoe Print" panose="02000600000000000000" pitchFamily="2" charset="0"/>
                <a:ea typeface="+mj-ea"/>
                <a:cs typeface="+mj-cs"/>
              </a:rPr>
              <a:t>Potrzebna jest możliwość stałego monitorowania działań zwierzęcia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CC32D0E-5D79-2582-9AFA-867B6C370AF6}"/>
              </a:ext>
            </a:extLst>
          </p:cNvPr>
          <p:cNvSpPr txBox="1"/>
          <p:nvPr/>
        </p:nvSpPr>
        <p:spPr>
          <a:xfrm>
            <a:off x="8480132" y="3438525"/>
            <a:ext cx="3004136" cy="174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150"/>
              </a:lnSpc>
            </a:pPr>
            <a:endParaRPr lang="pl-PL">
              <a:solidFill>
                <a:srgbClr val="163459"/>
              </a:solidFill>
              <a:effectLst/>
              <a:latin typeface="YAFdJp0SJos 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l-PL" sz="1600">
                <a:solidFill>
                  <a:schemeClr val="bg1"/>
                </a:solidFill>
                <a:latin typeface="Segoe Print" panose="02000600000000000000" pitchFamily="2" charset="0"/>
                <a:ea typeface="+mj-ea"/>
                <a:cs typeface="+mj-cs"/>
              </a:rPr>
              <a:t>Nie jesteśmy w stanie zniwelować problemu samotności zwierząt, więc potrzebujemy możliwości kontroli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FEB6D97-15CD-F66A-C87C-B37730780C95}"/>
              </a:ext>
            </a:extLst>
          </p:cNvPr>
          <p:cNvSpPr txBox="1"/>
          <p:nvPr/>
        </p:nvSpPr>
        <p:spPr>
          <a:xfrm>
            <a:off x="5904673" y="3908928"/>
            <a:ext cx="2182807" cy="120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l-PL" sz="1600" dirty="0">
                <a:solidFill>
                  <a:schemeClr val="bg1"/>
                </a:solidFill>
                <a:latin typeface="Segoe Print" panose="02000600000000000000" pitchFamily="2" charset="0"/>
                <a:ea typeface="+mj-ea"/>
                <a:cs typeface="+mj-cs"/>
              </a:rPr>
              <a:t>Problemem jest zachowanie zwierząt pod wpływem lęku separacyjnego</a:t>
            </a:r>
          </a:p>
        </p:txBody>
      </p:sp>
    </p:spTree>
    <p:extLst>
      <p:ext uri="{BB962C8B-B14F-4D97-AF65-F5344CB8AC3E}">
        <p14:creationId xmlns:p14="http://schemas.microsoft.com/office/powerpoint/2010/main" val="1611897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 contrast="2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E0E0A1-4E94-20F3-2931-CDB505D6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5400" b="1" dirty="0">
                <a:solidFill>
                  <a:schemeClr val="bg1">
                    <a:lumMod val="95000"/>
                  </a:schemeClr>
                </a:solidFill>
                <a:latin typeface="Segoe Print" panose="02000600000000000000" pitchFamily="2" charset="0"/>
              </a:rPr>
              <a:t>HMW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D5C9E0-60DF-19B1-75B8-A25C42FD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b="1" i="0">
                <a:solidFill>
                  <a:schemeClr val="bg1">
                    <a:lumMod val="95000"/>
                  </a:schemeClr>
                </a:solidFill>
                <a:effectLst/>
                <a:latin typeface="Segoe Print" panose="02000600000000000000" pitchFamily="2" charset="0"/>
              </a:rPr>
              <a:t>JAK</a:t>
            </a:r>
            <a:r>
              <a:rPr lang="pl-PL" b="0" i="0">
                <a:solidFill>
                  <a:schemeClr val="bg1">
                    <a:lumMod val="95000"/>
                  </a:schemeClr>
                </a:solidFill>
                <a:effectLst/>
                <a:latin typeface="Segoe Print" panose="02000600000000000000" pitchFamily="2" charset="0"/>
              </a:rPr>
              <a:t> możemy wykrywać nietypowe zachowania kota lub psa, </a:t>
            </a:r>
            <a:r>
              <a:rPr lang="pl-PL" b="1" i="0">
                <a:solidFill>
                  <a:schemeClr val="bg1">
                    <a:lumMod val="95000"/>
                  </a:schemeClr>
                </a:solidFill>
                <a:effectLst/>
                <a:latin typeface="Segoe Print" panose="02000600000000000000" pitchFamily="2" charset="0"/>
              </a:rPr>
              <a:t>UŻYWAJĄC </a:t>
            </a:r>
            <a:r>
              <a:rPr lang="pl-PL" b="0" i="0">
                <a:solidFill>
                  <a:schemeClr val="bg1">
                    <a:lumMod val="95000"/>
                  </a:schemeClr>
                </a:solidFill>
                <a:effectLst/>
                <a:latin typeface="Segoe Print" panose="02000600000000000000" pitchFamily="2" charset="0"/>
              </a:rPr>
              <a:t>danych z czujników, </a:t>
            </a:r>
            <a:r>
              <a:rPr lang="pl-PL" b="1" i="0">
                <a:solidFill>
                  <a:schemeClr val="bg1">
                    <a:lumMod val="95000"/>
                  </a:schemeClr>
                </a:solidFill>
                <a:effectLst/>
                <a:latin typeface="Segoe Print" panose="02000600000000000000" pitchFamily="2" charset="0"/>
              </a:rPr>
              <a:t>ABY</a:t>
            </a:r>
            <a:r>
              <a:rPr lang="pl-PL" b="0" i="0">
                <a:solidFill>
                  <a:schemeClr val="bg1">
                    <a:lumMod val="95000"/>
                  </a:schemeClr>
                </a:solidFill>
                <a:effectLst/>
                <a:latin typeface="Segoe Print" panose="02000600000000000000" pitchFamily="2" charset="0"/>
              </a:rPr>
              <a:t> szybko reagować na potencjalne problemy? </a:t>
            </a:r>
            <a:endParaRPr lang="pl-PL">
              <a:solidFill>
                <a:schemeClr val="bg1">
                  <a:lumMod val="95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248F48C-F741-3D06-69A9-045D5460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8</a:t>
            </a:fld>
            <a:endParaRPr lang="pl-PL"/>
          </a:p>
        </p:txBody>
      </p:sp>
      <p:pic>
        <p:nvPicPr>
          <p:cNvPr id="7" name="Grafika 6" descr="Szczeniak 2 kontur">
            <a:extLst>
              <a:ext uri="{FF2B5EF4-FFF2-40B4-BE49-F238E27FC236}">
                <a16:creationId xmlns:a16="http://schemas.microsoft.com/office/drawing/2014/main" id="{E3217C5E-F65C-4F94-2B4A-6E9AA45A4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400" y="3182937"/>
            <a:ext cx="3289300" cy="3289300"/>
          </a:xfrm>
          <a:prstGeom prst="rect">
            <a:avLst/>
          </a:prstGeom>
        </p:spPr>
      </p:pic>
      <p:pic>
        <p:nvPicPr>
          <p:cNvPr id="8" name="Grafika 7" descr="Szczeniak 2 kontur">
            <a:extLst>
              <a:ext uri="{FF2B5EF4-FFF2-40B4-BE49-F238E27FC236}">
                <a16:creationId xmlns:a16="http://schemas.microsoft.com/office/drawing/2014/main" id="{E6539C9E-000F-E50B-45A0-B082E572E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965950" y="3182937"/>
            <a:ext cx="3289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9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Rectangle 61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1130287-CB8F-9982-A5D9-4131B5D3E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28600"/>
            <a:ext cx="118300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9028560-F800-1419-9772-273CD819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D19-C8FD-49A4-AABD-0FE49233321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298871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5c1377-1b3c-4f84-836f-5fe6f45054d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864B3C4CF3A6B4FBAA1A32F58DB06C5" ma:contentTypeVersion="11" ma:contentTypeDescription="Utwórz nowy dokument." ma:contentTypeScope="" ma:versionID="aa5447233d33abc4ffae9ff19eb1201a">
  <xsd:schema xmlns:xsd="http://www.w3.org/2001/XMLSchema" xmlns:xs="http://www.w3.org/2001/XMLSchema" xmlns:p="http://schemas.microsoft.com/office/2006/metadata/properties" xmlns:ns3="0d5c1377-1b3c-4f84-836f-5fe6f45054d6" targetNamespace="http://schemas.microsoft.com/office/2006/metadata/properties" ma:root="true" ma:fieldsID="153f782576669fa04c75f063c48aa882" ns3:_="">
    <xsd:import namespace="0d5c1377-1b3c-4f84-836f-5fe6f45054d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5c1377-1b3c-4f84-836f-5fe6f45054d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D664EF-0AD9-45E1-A854-50BCC7D425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14CDB8-6CB9-4CAA-A784-EE83A5B7BBFA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0d5c1377-1b3c-4f84-836f-5fe6f45054d6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358D28B-F8AB-4F48-A5A6-CC2987FE615A}">
  <ds:schemaRefs>
    <ds:schemaRef ds:uri="0d5c1377-1b3c-4f84-836f-5fe6f45054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Panoramiczny</PresentationFormat>
  <Paragraphs>45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Segoe Print</vt:lpstr>
      <vt:lpstr>YAFdJp0SJos 0</vt:lpstr>
      <vt:lpstr>Motyw pakietu Office</vt:lpstr>
      <vt:lpstr>INTELIGENTNY SYSTEM USPOKAJANIA ZWIERZĘCIA</vt:lpstr>
      <vt:lpstr>Problem</vt:lpstr>
      <vt:lpstr>Persona: Tadeusz Barciński </vt:lpstr>
      <vt:lpstr>BADANIA I SYNTEZA</vt:lpstr>
      <vt:lpstr>Ankieta</vt:lpstr>
      <vt:lpstr>Prezentacja programu PowerPoint</vt:lpstr>
      <vt:lpstr>Definicja problemu na podstawie badań</vt:lpstr>
      <vt:lpstr>HMW</vt:lpstr>
      <vt:lpstr>Prezentacja programu PowerPoint</vt:lpstr>
      <vt:lpstr>Prezentacja programu PowerPoint</vt:lpstr>
      <vt:lpstr>POMYSŁ</vt:lpstr>
      <vt:lpstr>Dziękujemy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Konieczna Kinga (STUD)</dc:creator>
  <cp:lastModifiedBy>Czechowski Jan (STUD)</cp:lastModifiedBy>
  <cp:revision>2</cp:revision>
  <dcterms:created xsi:type="dcterms:W3CDTF">2025-01-29T17:43:31Z</dcterms:created>
  <dcterms:modified xsi:type="dcterms:W3CDTF">2025-01-29T19:46:23Z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0x010100C864B3C4CF3A6B4FBAA1A32F58DB06C5</vt:lpwstr>
  </property>
</Properties>
</file>